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D56316-7C03-433E-A2F0-3077CB075B8F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323865-4D1B-4792-A123-EA7DEFFF95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56316-7C03-433E-A2F0-3077CB075B8F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23865-4D1B-4792-A123-EA7DEFFF95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FD56316-7C03-433E-A2F0-3077CB075B8F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323865-4D1B-4792-A123-EA7DEFFF95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56316-7C03-433E-A2F0-3077CB075B8F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23865-4D1B-4792-A123-EA7DEFFF95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D56316-7C03-433E-A2F0-3077CB075B8F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3323865-4D1B-4792-A123-EA7DEFFF95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56316-7C03-433E-A2F0-3077CB075B8F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23865-4D1B-4792-A123-EA7DEFFF95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56316-7C03-433E-A2F0-3077CB075B8F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23865-4D1B-4792-A123-EA7DEFFF95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56316-7C03-433E-A2F0-3077CB075B8F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23865-4D1B-4792-A123-EA7DEFFF95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D56316-7C03-433E-A2F0-3077CB075B8F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23865-4D1B-4792-A123-EA7DEFFF95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56316-7C03-433E-A2F0-3077CB075B8F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23865-4D1B-4792-A123-EA7DEFFF95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D56316-7C03-433E-A2F0-3077CB075B8F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323865-4D1B-4792-A123-EA7DEFFF95E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FD56316-7C03-433E-A2F0-3077CB075B8F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323865-4D1B-4792-A123-EA7DEFFF95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5943599"/>
          </a:xfrm>
        </p:spPr>
        <p:txBody>
          <a:bodyPr/>
          <a:lstStyle/>
          <a:p>
            <a:r>
              <a:rPr lang="en-US" b="1" dirty="0" smtClean="0"/>
              <a:t>EDUCATION IN CONTEMPORARY INDIA 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ASST.PROF:SARBJIT KAUR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MSA is centrally sponsored scheme of the&#10;Ministry of Human Resource Development,&#10;GOI, for development of secondary educa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762000"/>
            <a:ext cx="66294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Objectives&#10;1.To improve quality of education imparted at&#10;secondary level.&#10;2.To remove Socio-economic, gender and disabili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838200"/>
            <a:ext cx="73152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hysical facilities:&#10;Additional Classrooms&#10;Laboratories&#10;Libraries&#10;Toilet blocks&#10;Drinking water provisions&#10;Art and Cr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57200"/>
            <a:ext cx="70866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mportant Quality Interventions:&#10;1.To reduce pupil teacher ration to 30:1 by&#10;appointing of additional teachers.&#10;2.In serv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838200"/>
            <a:ext cx="75438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Equity interventions&#10;Special focus in micro planning.&#10;Separate toilet blocks for girls.&#10;Special enrolment drive for th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85800"/>
            <a:ext cx="73914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The Ministry of Human Resource Development&#10;directly provides funds to the state governments.&#10;State government then releas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09600"/>
            <a:ext cx="70866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Rashtriya Madhyamik Shiksha Abiyan (RMSA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76962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</TotalTime>
  <Words>4</Words>
  <Application>Microsoft Office PowerPoint</Application>
  <PresentationFormat>On-screen Show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EDUCATION IN CONTEMPORARY INDIA     ASST.PROF:SARBJIT KAUR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12</cp:revision>
  <dcterms:created xsi:type="dcterms:W3CDTF">2021-04-01T08:49:09Z</dcterms:created>
  <dcterms:modified xsi:type="dcterms:W3CDTF">2021-04-01T08:57:44Z</dcterms:modified>
</cp:coreProperties>
</file>