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024EEA-3849-4832-8676-BBC9D6DD8C06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C61B70-2716-4E5A-B3D5-F053ADAFF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638799"/>
          </a:xfrm>
        </p:spPr>
        <p:txBody>
          <a:bodyPr/>
          <a:lstStyle/>
          <a:p>
            <a:r>
              <a:rPr lang="en-US" b="1" dirty="0" smtClean="0"/>
              <a:t>EDUCATION IN CONTEMPORARY INDIA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ASST.PROF:SARBJIT KAUR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rricular Areas (contd.)&#10;• Social Science&#10;– should aim at raising students’ awareness&#10;through interdisciplinary critical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239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rricular Areas (contd.)&#10;• Social sciences at school stages&#10;– Primary: integration of natural and social&#10;environment tau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239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nvisioned Examination Reforms&#10;• No board exam before 10+2.&#10;• AS many exam as student want to appear.&#10;• Replace “Pass”, “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7391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2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THANKS</a:t>
            </a:r>
            <a:endParaRPr lang="en-US" sz="6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 CURRICULUM&#10;FRAMEWORK: 2005&#10;NCERT, New Delhi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086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hat is NCF&#10;It is a document seeks to provide a&#10;framework within which teachers and&#10;schools can choose and plan experienc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391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sic spirit behind NCF-2005&#10;• Constructivism: Believing in ability&#10;of child to construct the knowledge.&#10;• Freedom to le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543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bservations about Indian Schools&#10;• Inflexible and resistant to&#10;change&#10;• Learning is isolated activity&#10;• Discourage creat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239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urricular Areas&#10;• Language: Rationale&#10;– Primary be covered in home language.&#10;– Allow multilingual expression.&#10;– English 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urricular Areas (contd.)&#10;• Mathematics: Ratinale&#10;– Making attitude is the key, learn to enjoy, no&#10;fear.&#10;– Develop as int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urricular Areas (contd.)&#10;• Computer Science:&#10;– Ensure availability and accessibility of&#10;both hardware and software.&#10;• Sc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7315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urricular Areas (contd.)&#10;• Science (contd.)&#10;– Use science to eliminate social evils,&#10;superstitions, injustice, poverty&#10;d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</TotalTime>
  <Words>5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EDUCATION IN CONTEMPORARY INDIA  ASST.PROF:SARBJIT KAUR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16</cp:revision>
  <dcterms:created xsi:type="dcterms:W3CDTF">2021-03-27T08:38:43Z</dcterms:created>
  <dcterms:modified xsi:type="dcterms:W3CDTF">2021-03-27T09:00:59Z</dcterms:modified>
</cp:coreProperties>
</file>